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 advClick="0" advTm="8000">
    <p:sndAc>
      <p:stSnd>
        <p:snd r:embed="rId1" name="Blue Lago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A46E-5E32-4906-879B-DAED5E3BC424}" type="datetimeFigureOut">
              <a:rPr lang="de-DE" smtClean="0"/>
              <a:pPr/>
              <a:t>19.01.2016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9307-DA19-49DC-AF3A-646E61C533C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sndAc>
      <p:stSnd>
        <p:snd r:embed="rId13" name="Blue Lagoo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Chahar Sha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1886" y="0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چهار شمع به آرامی می سوختند و باهم گفت و گو می کردند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667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محيط به قدری آرام بود که گفتگوی شمع ها شنيده می شد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445224"/>
            <a:ext cx="5463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نخستين شمع می گفت: من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دوستی ) هستم اما هيچ کس نمی تواند مرا شعله ور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نگاه دارد و من ناگزير خاموش خواهم شد.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>
    <p:sndAc>
      <p:stSnd>
        <p:snd r:embed="rId2" name="Blue Lago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shame-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531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دوستی کم نورتر و کم نورتر شد و خاموش شد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805264"/>
            <a:ext cx="5551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دوم می گفت: من ( ايمان ) هستم اما اغلب سًست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می گردم و خيلی پايدار نيستم.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Shjam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3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116632"/>
            <a:ext cx="563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در همين زمان نسيمی وزيدن گرفت و اورا خاموش کرد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48680"/>
            <a:ext cx="6514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سوم با اندوه شروع به صحبت کرد: من ( عشق ) هستم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ولی قدرت آن را ندارم که روشن بمانم، مردم مرا کنار می گذارند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 اهميت مرا درک نمی کنند. 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877272"/>
            <a:ext cx="6319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آن ها حتا فراموش می کنند که به نزديکان خود عشق بورزند!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 بی درنگ از سوختن باز ايستاد. 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 شم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785" y="188640"/>
            <a:ext cx="8186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در همين لحظه کودکی وارد اطاق شد. چشمش به شمع های خاموش افتاد و گفت: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شما چرا نمی سوزيد؟ مگر قرار نبود تا انتها روشن بمانيد!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 ناگهان به گريه افتاد.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3590" y="2204864"/>
            <a:ext cx="4070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با گريه کودک شمع چهارم شروع به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صحبت کرد و گفت: نگران نباش!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تا زمانی که شعله ي من خاموش نگردد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شمعع های ديگر را روشن خواهم کرد.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437112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من اميد هستم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 شم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9519" y="188640"/>
            <a:ext cx="4742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کودک با چشم هايی که از شادی می درخشيدند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093296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اميد را در دست گرفت </a:t>
            </a:r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endParaRPr lang="de-DE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شم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50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188640"/>
            <a:ext cx="491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دوستی، ايمان و عشق را شعله ور ساخت.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297" y="4941168"/>
            <a:ext cx="4440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شمع ( اميدِ )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زندگی شما هرگز خاموش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نگردد تا هميشه ، آکنده از دوستی، ايمان و</a:t>
            </a: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عشق باشيد.</a:t>
            </a:r>
          </a:p>
          <a:p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بدرود</a:t>
            </a:r>
            <a:endParaRPr lang="de-DE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Ali-Akbar Eftekhari</dc:creator>
  <cp:lastModifiedBy>Ali-Akbar Eftekhari</cp:lastModifiedBy>
  <cp:revision>26</cp:revision>
  <dcterms:created xsi:type="dcterms:W3CDTF">2016-01-17T10:56:09Z</dcterms:created>
  <dcterms:modified xsi:type="dcterms:W3CDTF">2016-01-19T14:20:04Z</dcterms:modified>
</cp:coreProperties>
</file>